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Play" panose="020B0604020202020204" charset="0"/>
      <p:regular r:id="rId13"/>
      <p:bold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7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1624F8-5DEB-4DAF-A254-90B0FAF582FF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A8A38AF-E621-4BD5-9EE7-035BBE204B92}">
      <dgm:prSet/>
      <dgm:spPr/>
      <dgm:t>
        <a:bodyPr/>
        <a:lstStyle/>
        <a:p>
          <a:r>
            <a:rPr lang="en-GB" b="0" i="0"/>
            <a:t>Practice Patience in Prayer: </a:t>
          </a:r>
          <a:endParaRPr lang="en-US"/>
        </a:p>
      </dgm:t>
    </dgm:pt>
    <dgm:pt modelId="{0FD02B30-FCEE-40CC-8BAC-3FFDCBE0D4BE}" type="parTrans" cxnId="{9DBA0810-E431-4732-AC5A-1DB1FD81F753}">
      <dgm:prSet/>
      <dgm:spPr/>
      <dgm:t>
        <a:bodyPr/>
        <a:lstStyle/>
        <a:p>
          <a:endParaRPr lang="en-US"/>
        </a:p>
      </dgm:t>
    </dgm:pt>
    <dgm:pt modelId="{8C5715EF-B6A0-441E-A58D-818B577FE7A7}" type="sibTrans" cxnId="{9DBA0810-E431-4732-AC5A-1DB1FD81F753}">
      <dgm:prSet/>
      <dgm:spPr/>
      <dgm:t>
        <a:bodyPr/>
        <a:lstStyle/>
        <a:p>
          <a:endParaRPr lang="en-US"/>
        </a:p>
      </dgm:t>
    </dgm:pt>
    <dgm:pt modelId="{A0654BE3-FA18-4D08-91AC-2925C2A5133B}">
      <dgm:prSet/>
      <dgm:spPr/>
      <dgm:t>
        <a:bodyPr/>
        <a:lstStyle/>
        <a:p>
          <a:r>
            <a:rPr lang="en-GB" b="0" i="0"/>
            <a:t>Reflect on Past Experiences:</a:t>
          </a:r>
          <a:endParaRPr lang="en-US"/>
        </a:p>
      </dgm:t>
    </dgm:pt>
    <dgm:pt modelId="{967CD8F3-9FE9-43C9-A44F-B6FF4E9D2657}" type="parTrans" cxnId="{2A1751D2-7DA3-46B3-98B4-2DE2AEE2E898}">
      <dgm:prSet/>
      <dgm:spPr/>
      <dgm:t>
        <a:bodyPr/>
        <a:lstStyle/>
        <a:p>
          <a:endParaRPr lang="en-US"/>
        </a:p>
      </dgm:t>
    </dgm:pt>
    <dgm:pt modelId="{A8D1007A-D231-4C09-A3D2-46225F4FB6A0}" type="sibTrans" cxnId="{2A1751D2-7DA3-46B3-98B4-2DE2AEE2E898}">
      <dgm:prSet/>
      <dgm:spPr/>
      <dgm:t>
        <a:bodyPr/>
        <a:lstStyle/>
        <a:p>
          <a:endParaRPr lang="en-US"/>
        </a:p>
      </dgm:t>
    </dgm:pt>
    <dgm:pt modelId="{9016913A-627D-423A-B9EF-C7ED2B7A56B9}" type="pres">
      <dgm:prSet presAssocID="{A41624F8-5DEB-4DAF-A254-90B0FAF582F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77BBDD8-0D20-4CB8-B4F0-22C536BF5703}" type="pres">
      <dgm:prSet presAssocID="{BA8A38AF-E621-4BD5-9EE7-035BBE204B92}" presName="hierRoot1" presStyleCnt="0"/>
      <dgm:spPr/>
    </dgm:pt>
    <dgm:pt modelId="{A8505E0B-031E-4A9F-82AE-E5F141B05D6F}" type="pres">
      <dgm:prSet presAssocID="{BA8A38AF-E621-4BD5-9EE7-035BBE204B92}" presName="composite" presStyleCnt="0"/>
      <dgm:spPr/>
    </dgm:pt>
    <dgm:pt modelId="{6D82641E-328E-4726-A5CF-3A57289CFDFA}" type="pres">
      <dgm:prSet presAssocID="{BA8A38AF-E621-4BD5-9EE7-035BBE204B92}" presName="background" presStyleLbl="node0" presStyleIdx="0" presStyleCnt="2"/>
      <dgm:spPr/>
    </dgm:pt>
    <dgm:pt modelId="{92BB5B02-DC4E-441F-A11E-28DAE3471C79}" type="pres">
      <dgm:prSet presAssocID="{BA8A38AF-E621-4BD5-9EE7-035BBE204B92}" presName="text" presStyleLbl="fgAcc0" presStyleIdx="0" presStyleCnt="2">
        <dgm:presLayoutVars>
          <dgm:chPref val="3"/>
        </dgm:presLayoutVars>
      </dgm:prSet>
      <dgm:spPr/>
    </dgm:pt>
    <dgm:pt modelId="{6FA340DD-A402-4B85-85DA-A9AF7B3C4505}" type="pres">
      <dgm:prSet presAssocID="{BA8A38AF-E621-4BD5-9EE7-035BBE204B92}" presName="hierChild2" presStyleCnt="0"/>
      <dgm:spPr/>
    </dgm:pt>
    <dgm:pt modelId="{FE88DF13-51E0-490B-A593-8CA34AF74FB0}" type="pres">
      <dgm:prSet presAssocID="{A0654BE3-FA18-4D08-91AC-2925C2A5133B}" presName="hierRoot1" presStyleCnt="0"/>
      <dgm:spPr/>
    </dgm:pt>
    <dgm:pt modelId="{889C99AE-AD88-466C-A5B1-DAFA4EE2E986}" type="pres">
      <dgm:prSet presAssocID="{A0654BE3-FA18-4D08-91AC-2925C2A5133B}" presName="composite" presStyleCnt="0"/>
      <dgm:spPr/>
    </dgm:pt>
    <dgm:pt modelId="{5DBB8A7C-D7C2-4C0C-AAA0-CBC200A7B8FB}" type="pres">
      <dgm:prSet presAssocID="{A0654BE3-FA18-4D08-91AC-2925C2A5133B}" presName="background" presStyleLbl="node0" presStyleIdx="1" presStyleCnt="2"/>
      <dgm:spPr/>
    </dgm:pt>
    <dgm:pt modelId="{43BCDC5F-2FD1-4FA5-9BD1-F57F75BEDD1A}" type="pres">
      <dgm:prSet presAssocID="{A0654BE3-FA18-4D08-91AC-2925C2A5133B}" presName="text" presStyleLbl="fgAcc0" presStyleIdx="1" presStyleCnt="2">
        <dgm:presLayoutVars>
          <dgm:chPref val="3"/>
        </dgm:presLayoutVars>
      </dgm:prSet>
      <dgm:spPr/>
    </dgm:pt>
    <dgm:pt modelId="{B0F00DF0-3E09-41FA-9861-D1040A41D9DA}" type="pres">
      <dgm:prSet presAssocID="{A0654BE3-FA18-4D08-91AC-2925C2A5133B}" presName="hierChild2" presStyleCnt="0"/>
      <dgm:spPr/>
    </dgm:pt>
  </dgm:ptLst>
  <dgm:cxnLst>
    <dgm:cxn modelId="{9DBA0810-E431-4732-AC5A-1DB1FD81F753}" srcId="{A41624F8-5DEB-4DAF-A254-90B0FAF582FF}" destId="{BA8A38AF-E621-4BD5-9EE7-035BBE204B92}" srcOrd="0" destOrd="0" parTransId="{0FD02B30-FCEE-40CC-8BAC-3FFDCBE0D4BE}" sibTransId="{8C5715EF-B6A0-441E-A58D-818B577FE7A7}"/>
    <dgm:cxn modelId="{D1913136-D03E-4CAD-BB1B-0D6AEF932ABA}" type="presOf" srcId="{BA8A38AF-E621-4BD5-9EE7-035BBE204B92}" destId="{92BB5B02-DC4E-441F-A11E-28DAE3471C79}" srcOrd="0" destOrd="0" presId="urn:microsoft.com/office/officeart/2005/8/layout/hierarchy1"/>
    <dgm:cxn modelId="{6600EC99-0E76-464F-97A0-DB8A43C26DAA}" type="presOf" srcId="{A41624F8-5DEB-4DAF-A254-90B0FAF582FF}" destId="{9016913A-627D-423A-B9EF-C7ED2B7A56B9}" srcOrd="0" destOrd="0" presId="urn:microsoft.com/office/officeart/2005/8/layout/hierarchy1"/>
    <dgm:cxn modelId="{2A1751D2-7DA3-46B3-98B4-2DE2AEE2E898}" srcId="{A41624F8-5DEB-4DAF-A254-90B0FAF582FF}" destId="{A0654BE3-FA18-4D08-91AC-2925C2A5133B}" srcOrd="1" destOrd="0" parTransId="{967CD8F3-9FE9-43C9-A44F-B6FF4E9D2657}" sibTransId="{A8D1007A-D231-4C09-A3D2-46225F4FB6A0}"/>
    <dgm:cxn modelId="{B4BFD2D6-A361-4CDD-A330-A83AB65B31C6}" type="presOf" srcId="{A0654BE3-FA18-4D08-91AC-2925C2A5133B}" destId="{43BCDC5F-2FD1-4FA5-9BD1-F57F75BEDD1A}" srcOrd="0" destOrd="0" presId="urn:microsoft.com/office/officeart/2005/8/layout/hierarchy1"/>
    <dgm:cxn modelId="{AB5F253E-082C-49DE-B57E-23EC3BD963F1}" type="presParOf" srcId="{9016913A-627D-423A-B9EF-C7ED2B7A56B9}" destId="{277BBDD8-0D20-4CB8-B4F0-22C536BF5703}" srcOrd="0" destOrd="0" presId="urn:microsoft.com/office/officeart/2005/8/layout/hierarchy1"/>
    <dgm:cxn modelId="{69C8C4D2-27E6-412F-8B9E-3507D4513039}" type="presParOf" srcId="{277BBDD8-0D20-4CB8-B4F0-22C536BF5703}" destId="{A8505E0B-031E-4A9F-82AE-E5F141B05D6F}" srcOrd="0" destOrd="0" presId="urn:microsoft.com/office/officeart/2005/8/layout/hierarchy1"/>
    <dgm:cxn modelId="{05BD6E71-0C53-474A-999B-5154048F6874}" type="presParOf" srcId="{A8505E0B-031E-4A9F-82AE-E5F141B05D6F}" destId="{6D82641E-328E-4726-A5CF-3A57289CFDFA}" srcOrd="0" destOrd="0" presId="urn:microsoft.com/office/officeart/2005/8/layout/hierarchy1"/>
    <dgm:cxn modelId="{393C9C89-D75E-443A-9466-C946C21D16DD}" type="presParOf" srcId="{A8505E0B-031E-4A9F-82AE-E5F141B05D6F}" destId="{92BB5B02-DC4E-441F-A11E-28DAE3471C79}" srcOrd="1" destOrd="0" presId="urn:microsoft.com/office/officeart/2005/8/layout/hierarchy1"/>
    <dgm:cxn modelId="{9D5C375C-75C9-484B-A681-3C2B208D524B}" type="presParOf" srcId="{277BBDD8-0D20-4CB8-B4F0-22C536BF5703}" destId="{6FA340DD-A402-4B85-85DA-A9AF7B3C4505}" srcOrd="1" destOrd="0" presId="urn:microsoft.com/office/officeart/2005/8/layout/hierarchy1"/>
    <dgm:cxn modelId="{F6B9C378-4B29-473A-9D8D-D49DB2FDC974}" type="presParOf" srcId="{9016913A-627D-423A-B9EF-C7ED2B7A56B9}" destId="{FE88DF13-51E0-490B-A593-8CA34AF74FB0}" srcOrd="1" destOrd="0" presId="urn:microsoft.com/office/officeart/2005/8/layout/hierarchy1"/>
    <dgm:cxn modelId="{BD522524-AF20-4887-BFAE-DBB7438B86E4}" type="presParOf" srcId="{FE88DF13-51E0-490B-A593-8CA34AF74FB0}" destId="{889C99AE-AD88-466C-A5B1-DAFA4EE2E986}" srcOrd="0" destOrd="0" presId="urn:microsoft.com/office/officeart/2005/8/layout/hierarchy1"/>
    <dgm:cxn modelId="{374F2D54-3D54-4D0B-AC01-A280E20AD6E4}" type="presParOf" srcId="{889C99AE-AD88-466C-A5B1-DAFA4EE2E986}" destId="{5DBB8A7C-D7C2-4C0C-AAA0-CBC200A7B8FB}" srcOrd="0" destOrd="0" presId="urn:microsoft.com/office/officeart/2005/8/layout/hierarchy1"/>
    <dgm:cxn modelId="{DE3C3F0E-9F5B-4439-ABA1-672FB078BD17}" type="presParOf" srcId="{889C99AE-AD88-466C-A5B1-DAFA4EE2E986}" destId="{43BCDC5F-2FD1-4FA5-9BD1-F57F75BEDD1A}" srcOrd="1" destOrd="0" presId="urn:microsoft.com/office/officeart/2005/8/layout/hierarchy1"/>
    <dgm:cxn modelId="{288F750C-CF59-4192-83B3-4BF5ED5C210F}" type="presParOf" srcId="{FE88DF13-51E0-490B-A593-8CA34AF74FB0}" destId="{B0F00DF0-3E09-41FA-9861-D1040A41D9D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507BE7-71FF-4937-AEFB-02566A3D14A1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BF7BF8A-1671-4189-AEA2-A85D5CA8CF1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4800" b="0" i="0" dirty="0"/>
            <a:t>Worship in the middle problems</a:t>
          </a:r>
          <a:endParaRPr lang="en-US" sz="4800" dirty="0"/>
        </a:p>
      </dgm:t>
    </dgm:pt>
    <dgm:pt modelId="{270DADCE-7286-4F73-8C2C-B5330D08BF24}" type="parTrans" cxnId="{97C8AEFB-4B62-4404-8572-51046E82432C}">
      <dgm:prSet/>
      <dgm:spPr/>
      <dgm:t>
        <a:bodyPr/>
        <a:lstStyle/>
        <a:p>
          <a:endParaRPr lang="en-US"/>
        </a:p>
      </dgm:t>
    </dgm:pt>
    <dgm:pt modelId="{A5830289-30C7-4102-BDBA-65C24A4F3A1C}" type="sibTrans" cxnId="{97C8AEFB-4B62-4404-8572-51046E82432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D47A9CA-5443-459D-AB7F-607DC60FAC0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6000" b="0" i="0" dirty="0"/>
            <a:t>Trust in His Plan</a:t>
          </a:r>
          <a:endParaRPr lang="en-US" sz="6000" dirty="0"/>
        </a:p>
      </dgm:t>
    </dgm:pt>
    <dgm:pt modelId="{80B921F3-9315-4E89-89F0-725D4BBCC7E5}" type="parTrans" cxnId="{110B1E50-F934-4F24-B015-397DBF6FBC57}">
      <dgm:prSet/>
      <dgm:spPr/>
      <dgm:t>
        <a:bodyPr/>
        <a:lstStyle/>
        <a:p>
          <a:endParaRPr lang="en-US"/>
        </a:p>
      </dgm:t>
    </dgm:pt>
    <dgm:pt modelId="{C86D85B0-7778-40D0-9D0D-D9C4CE15EB45}" type="sibTrans" cxnId="{110B1E50-F934-4F24-B015-397DBF6FBC57}">
      <dgm:prSet/>
      <dgm:spPr/>
      <dgm:t>
        <a:bodyPr/>
        <a:lstStyle/>
        <a:p>
          <a:endParaRPr lang="en-US"/>
        </a:p>
      </dgm:t>
    </dgm:pt>
    <dgm:pt modelId="{F70A6C86-110E-42BF-8E16-21532116ADA9}" type="pres">
      <dgm:prSet presAssocID="{68507BE7-71FF-4937-AEFB-02566A3D14A1}" presName="root" presStyleCnt="0">
        <dgm:presLayoutVars>
          <dgm:dir/>
          <dgm:resizeHandles val="exact"/>
        </dgm:presLayoutVars>
      </dgm:prSet>
      <dgm:spPr/>
    </dgm:pt>
    <dgm:pt modelId="{5A9DD64D-E4E9-4323-AC43-8159EAFEBC42}" type="pres">
      <dgm:prSet presAssocID="{68507BE7-71FF-4937-AEFB-02566A3D14A1}" presName="container" presStyleCnt="0">
        <dgm:presLayoutVars>
          <dgm:dir/>
          <dgm:resizeHandles val="exact"/>
        </dgm:presLayoutVars>
      </dgm:prSet>
      <dgm:spPr/>
    </dgm:pt>
    <dgm:pt modelId="{3D8D78A4-DB3B-442C-8445-742A8669A90A}" type="pres">
      <dgm:prSet presAssocID="{CBF7BF8A-1671-4189-AEA2-A85D5CA8CF14}" presName="compNode" presStyleCnt="0"/>
      <dgm:spPr/>
    </dgm:pt>
    <dgm:pt modelId="{15790821-7994-4592-BF65-B860163C8582}" type="pres">
      <dgm:prSet presAssocID="{CBF7BF8A-1671-4189-AEA2-A85D5CA8CF14}" presName="iconBgRect" presStyleLbl="bgShp" presStyleIdx="0" presStyleCnt="2"/>
      <dgm:spPr/>
    </dgm:pt>
    <dgm:pt modelId="{92917794-9DE4-4FFD-A249-E36071A34080}" type="pres">
      <dgm:prSet presAssocID="{CBF7BF8A-1671-4189-AEA2-A85D5CA8CF1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ano"/>
        </a:ext>
      </dgm:extLst>
    </dgm:pt>
    <dgm:pt modelId="{B4556C9D-EEEF-4370-B129-6996E3303D17}" type="pres">
      <dgm:prSet presAssocID="{CBF7BF8A-1671-4189-AEA2-A85D5CA8CF14}" presName="spaceRect" presStyleCnt="0"/>
      <dgm:spPr/>
    </dgm:pt>
    <dgm:pt modelId="{38CE24B2-6A3A-4439-987C-A7352400382C}" type="pres">
      <dgm:prSet presAssocID="{CBF7BF8A-1671-4189-AEA2-A85D5CA8CF14}" presName="textRect" presStyleLbl="revTx" presStyleIdx="0" presStyleCnt="2">
        <dgm:presLayoutVars>
          <dgm:chMax val="1"/>
          <dgm:chPref val="1"/>
        </dgm:presLayoutVars>
      </dgm:prSet>
      <dgm:spPr/>
    </dgm:pt>
    <dgm:pt modelId="{7E1C32FE-4956-4D9E-95DD-079136516918}" type="pres">
      <dgm:prSet presAssocID="{A5830289-30C7-4102-BDBA-65C24A4F3A1C}" presName="sibTrans" presStyleLbl="sibTrans2D1" presStyleIdx="0" presStyleCnt="0"/>
      <dgm:spPr/>
    </dgm:pt>
    <dgm:pt modelId="{72122595-AFC3-4CA4-89EA-98A3DFF48A44}" type="pres">
      <dgm:prSet presAssocID="{6D47A9CA-5443-459D-AB7F-607DC60FAC09}" presName="compNode" presStyleCnt="0"/>
      <dgm:spPr/>
    </dgm:pt>
    <dgm:pt modelId="{F1194307-ED9C-44CB-856D-3885991594A1}" type="pres">
      <dgm:prSet presAssocID="{6D47A9CA-5443-459D-AB7F-607DC60FAC09}" presName="iconBgRect" presStyleLbl="bgShp" presStyleIdx="1" presStyleCnt="2"/>
      <dgm:spPr/>
    </dgm:pt>
    <dgm:pt modelId="{2AC565FC-2013-4C8F-A4D3-50C01C4F9D99}" type="pres">
      <dgm:prSet presAssocID="{6D47A9CA-5443-459D-AB7F-607DC60FAC09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005C0807-7DB6-47F2-B5A2-8DD4F09D124B}" type="pres">
      <dgm:prSet presAssocID="{6D47A9CA-5443-459D-AB7F-607DC60FAC09}" presName="spaceRect" presStyleCnt="0"/>
      <dgm:spPr/>
    </dgm:pt>
    <dgm:pt modelId="{A44EA58B-6893-4B15-8E10-600A30A3DB66}" type="pres">
      <dgm:prSet presAssocID="{6D47A9CA-5443-459D-AB7F-607DC60FAC09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3979D110-1A11-4951-84FA-022C2B9D8B6A}" type="presOf" srcId="{CBF7BF8A-1671-4189-AEA2-A85D5CA8CF14}" destId="{38CE24B2-6A3A-4439-987C-A7352400382C}" srcOrd="0" destOrd="0" presId="urn:microsoft.com/office/officeart/2018/2/layout/IconCircleList"/>
    <dgm:cxn modelId="{110B1E50-F934-4F24-B015-397DBF6FBC57}" srcId="{68507BE7-71FF-4937-AEFB-02566A3D14A1}" destId="{6D47A9CA-5443-459D-AB7F-607DC60FAC09}" srcOrd="1" destOrd="0" parTransId="{80B921F3-9315-4E89-89F0-725D4BBCC7E5}" sibTransId="{C86D85B0-7778-40D0-9D0D-D9C4CE15EB45}"/>
    <dgm:cxn modelId="{4230CB84-2FC2-4081-B136-5EFC49A2947C}" type="presOf" srcId="{6D47A9CA-5443-459D-AB7F-607DC60FAC09}" destId="{A44EA58B-6893-4B15-8E10-600A30A3DB66}" srcOrd="0" destOrd="0" presId="urn:microsoft.com/office/officeart/2018/2/layout/IconCircleList"/>
    <dgm:cxn modelId="{EBE6F6C9-8A2E-406C-B7DE-8CDFD8193E37}" type="presOf" srcId="{A5830289-30C7-4102-BDBA-65C24A4F3A1C}" destId="{7E1C32FE-4956-4D9E-95DD-079136516918}" srcOrd="0" destOrd="0" presId="urn:microsoft.com/office/officeart/2018/2/layout/IconCircleList"/>
    <dgm:cxn modelId="{D32EEDF8-4CBF-4C29-831F-89FD0BB9845A}" type="presOf" srcId="{68507BE7-71FF-4937-AEFB-02566A3D14A1}" destId="{F70A6C86-110E-42BF-8E16-21532116ADA9}" srcOrd="0" destOrd="0" presId="urn:microsoft.com/office/officeart/2018/2/layout/IconCircleList"/>
    <dgm:cxn modelId="{97C8AEFB-4B62-4404-8572-51046E82432C}" srcId="{68507BE7-71FF-4937-AEFB-02566A3D14A1}" destId="{CBF7BF8A-1671-4189-AEA2-A85D5CA8CF14}" srcOrd="0" destOrd="0" parTransId="{270DADCE-7286-4F73-8C2C-B5330D08BF24}" sibTransId="{A5830289-30C7-4102-BDBA-65C24A4F3A1C}"/>
    <dgm:cxn modelId="{F0513D46-4089-4BC8-8A13-474411CFE5A4}" type="presParOf" srcId="{F70A6C86-110E-42BF-8E16-21532116ADA9}" destId="{5A9DD64D-E4E9-4323-AC43-8159EAFEBC42}" srcOrd="0" destOrd="0" presId="urn:microsoft.com/office/officeart/2018/2/layout/IconCircleList"/>
    <dgm:cxn modelId="{F7BC9FD8-57F5-4094-A3E1-48AAD4FF4720}" type="presParOf" srcId="{5A9DD64D-E4E9-4323-AC43-8159EAFEBC42}" destId="{3D8D78A4-DB3B-442C-8445-742A8669A90A}" srcOrd="0" destOrd="0" presId="urn:microsoft.com/office/officeart/2018/2/layout/IconCircleList"/>
    <dgm:cxn modelId="{FDF943B7-35B0-4294-9ACC-42FFE6AAF44E}" type="presParOf" srcId="{3D8D78A4-DB3B-442C-8445-742A8669A90A}" destId="{15790821-7994-4592-BF65-B860163C8582}" srcOrd="0" destOrd="0" presId="urn:microsoft.com/office/officeart/2018/2/layout/IconCircleList"/>
    <dgm:cxn modelId="{A895A08A-8116-4E90-9177-6CB6457F9035}" type="presParOf" srcId="{3D8D78A4-DB3B-442C-8445-742A8669A90A}" destId="{92917794-9DE4-4FFD-A249-E36071A34080}" srcOrd="1" destOrd="0" presId="urn:microsoft.com/office/officeart/2018/2/layout/IconCircleList"/>
    <dgm:cxn modelId="{58310222-85E7-4BDF-B324-FFE296A5C7BC}" type="presParOf" srcId="{3D8D78A4-DB3B-442C-8445-742A8669A90A}" destId="{B4556C9D-EEEF-4370-B129-6996E3303D17}" srcOrd="2" destOrd="0" presId="urn:microsoft.com/office/officeart/2018/2/layout/IconCircleList"/>
    <dgm:cxn modelId="{E6625181-8EA0-4B63-AD9C-FC576E4A9D7B}" type="presParOf" srcId="{3D8D78A4-DB3B-442C-8445-742A8669A90A}" destId="{38CE24B2-6A3A-4439-987C-A7352400382C}" srcOrd="3" destOrd="0" presId="urn:microsoft.com/office/officeart/2018/2/layout/IconCircleList"/>
    <dgm:cxn modelId="{7A11DC0C-ABA6-4DA3-B543-4F4EC08400AF}" type="presParOf" srcId="{5A9DD64D-E4E9-4323-AC43-8159EAFEBC42}" destId="{7E1C32FE-4956-4D9E-95DD-079136516918}" srcOrd="1" destOrd="0" presId="urn:microsoft.com/office/officeart/2018/2/layout/IconCircleList"/>
    <dgm:cxn modelId="{74C08167-0F36-4D6F-839B-20714BC2D023}" type="presParOf" srcId="{5A9DD64D-E4E9-4323-AC43-8159EAFEBC42}" destId="{72122595-AFC3-4CA4-89EA-98A3DFF48A44}" srcOrd="2" destOrd="0" presId="urn:microsoft.com/office/officeart/2018/2/layout/IconCircleList"/>
    <dgm:cxn modelId="{7E8416C1-08BC-4FC3-91A0-443C2E902EDB}" type="presParOf" srcId="{72122595-AFC3-4CA4-89EA-98A3DFF48A44}" destId="{F1194307-ED9C-44CB-856D-3885991594A1}" srcOrd="0" destOrd="0" presId="urn:microsoft.com/office/officeart/2018/2/layout/IconCircleList"/>
    <dgm:cxn modelId="{345673A5-F8E2-4D9D-AC6A-CDE9B8634257}" type="presParOf" srcId="{72122595-AFC3-4CA4-89EA-98A3DFF48A44}" destId="{2AC565FC-2013-4C8F-A4D3-50C01C4F9D99}" srcOrd="1" destOrd="0" presId="urn:microsoft.com/office/officeart/2018/2/layout/IconCircleList"/>
    <dgm:cxn modelId="{DA057AFB-6A62-432E-92E7-840ACC0DBEC9}" type="presParOf" srcId="{72122595-AFC3-4CA4-89EA-98A3DFF48A44}" destId="{005C0807-7DB6-47F2-B5A2-8DD4F09D124B}" srcOrd="2" destOrd="0" presId="urn:microsoft.com/office/officeart/2018/2/layout/IconCircleList"/>
    <dgm:cxn modelId="{ADE1EB1E-A6EF-4075-A113-0FC021F38242}" type="presParOf" srcId="{72122595-AFC3-4CA4-89EA-98A3DFF48A44}" destId="{A44EA58B-6893-4B15-8E10-600A30A3DB66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9ED787-CD62-486E-A4C0-7A2E2903F4A3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F45051C4-DA54-4139-8DC0-F83C0FEB6717}">
      <dgm:prSet/>
      <dgm:spPr/>
      <dgm:t>
        <a:bodyPr/>
        <a:lstStyle/>
        <a:p>
          <a:r>
            <a:rPr lang="en-GB" b="0" i="0"/>
            <a:t>Share Your Testimonies:</a:t>
          </a:r>
          <a:endParaRPr lang="en-US"/>
        </a:p>
      </dgm:t>
    </dgm:pt>
    <dgm:pt modelId="{DE36351C-F4FE-4065-82E5-C41F5230F1EF}" type="parTrans" cxnId="{8A358C79-DD7E-40C3-95C8-979CDF9EAA54}">
      <dgm:prSet/>
      <dgm:spPr/>
      <dgm:t>
        <a:bodyPr/>
        <a:lstStyle/>
        <a:p>
          <a:endParaRPr lang="en-US"/>
        </a:p>
      </dgm:t>
    </dgm:pt>
    <dgm:pt modelId="{F089A789-8935-4E26-934C-F34C38896055}" type="sibTrans" cxnId="{8A358C79-DD7E-40C3-95C8-979CDF9EAA54}">
      <dgm:prSet/>
      <dgm:spPr/>
      <dgm:t>
        <a:bodyPr/>
        <a:lstStyle/>
        <a:p>
          <a:endParaRPr lang="en-US"/>
        </a:p>
      </dgm:t>
    </dgm:pt>
    <dgm:pt modelId="{3064B226-2A4A-4FAE-AE96-AC6F78C933BA}">
      <dgm:prSet/>
      <dgm:spPr/>
      <dgm:t>
        <a:bodyPr/>
        <a:lstStyle/>
        <a:p>
          <a:r>
            <a:rPr lang="en-GB" b="0" i="0"/>
            <a:t>Build a Legacy of Trust:</a:t>
          </a:r>
          <a:endParaRPr lang="en-US"/>
        </a:p>
      </dgm:t>
    </dgm:pt>
    <dgm:pt modelId="{5181A168-8B4B-46F4-9F22-B945E51645B6}" type="parTrans" cxnId="{107B8098-C93E-40AA-9EE0-0B3F2AE1B8D6}">
      <dgm:prSet/>
      <dgm:spPr/>
      <dgm:t>
        <a:bodyPr/>
        <a:lstStyle/>
        <a:p>
          <a:endParaRPr lang="en-US"/>
        </a:p>
      </dgm:t>
    </dgm:pt>
    <dgm:pt modelId="{D7453D5D-D496-47D9-A3B0-F994C0E3C612}" type="sibTrans" cxnId="{107B8098-C93E-40AA-9EE0-0B3F2AE1B8D6}">
      <dgm:prSet/>
      <dgm:spPr/>
      <dgm:t>
        <a:bodyPr/>
        <a:lstStyle/>
        <a:p>
          <a:endParaRPr lang="en-US"/>
        </a:p>
      </dgm:t>
    </dgm:pt>
    <dgm:pt modelId="{6034BC57-4FBF-4F62-BE1A-3AF6136ABA53}" type="pres">
      <dgm:prSet presAssocID="{509ED787-CD62-486E-A4C0-7A2E2903F4A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947FB92-3E13-4BB1-8CB5-F527FD24FE17}" type="pres">
      <dgm:prSet presAssocID="{F45051C4-DA54-4139-8DC0-F83C0FEB6717}" presName="hierRoot1" presStyleCnt="0"/>
      <dgm:spPr/>
    </dgm:pt>
    <dgm:pt modelId="{CFCD59D9-B656-4156-AF7C-75E3B02CB33D}" type="pres">
      <dgm:prSet presAssocID="{F45051C4-DA54-4139-8DC0-F83C0FEB6717}" presName="composite" presStyleCnt="0"/>
      <dgm:spPr/>
    </dgm:pt>
    <dgm:pt modelId="{D839FF53-4F26-45D7-98FE-811940B06687}" type="pres">
      <dgm:prSet presAssocID="{F45051C4-DA54-4139-8DC0-F83C0FEB6717}" presName="background" presStyleLbl="node0" presStyleIdx="0" presStyleCnt="2"/>
      <dgm:spPr/>
    </dgm:pt>
    <dgm:pt modelId="{2EF6972E-F0BF-4480-9409-5A7F9E590B08}" type="pres">
      <dgm:prSet presAssocID="{F45051C4-DA54-4139-8DC0-F83C0FEB6717}" presName="text" presStyleLbl="fgAcc0" presStyleIdx="0" presStyleCnt="2">
        <dgm:presLayoutVars>
          <dgm:chPref val="3"/>
        </dgm:presLayoutVars>
      </dgm:prSet>
      <dgm:spPr/>
    </dgm:pt>
    <dgm:pt modelId="{F8238B20-A1F1-492A-B653-3C9CD6E9C879}" type="pres">
      <dgm:prSet presAssocID="{F45051C4-DA54-4139-8DC0-F83C0FEB6717}" presName="hierChild2" presStyleCnt="0"/>
      <dgm:spPr/>
    </dgm:pt>
    <dgm:pt modelId="{D599C3B0-98D7-480E-B863-F0CDEFC1109A}" type="pres">
      <dgm:prSet presAssocID="{3064B226-2A4A-4FAE-AE96-AC6F78C933BA}" presName="hierRoot1" presStyleCnt="0"/>
      <dgm:spPr/>
    </dgm:pt>
    <dgm:pt modelId="{2501838D-8671-417D-99EE-5DAB68D1F89C}" type="pres">
      <dgm:prSet presAssocID="{3064B226-2A4A-4FAE-AE96-AC6F78C933BA}" presName="composite" presStyleCnt="0"/>
      <dgm:spPr/>
    </dgm:pt>
    <dgm:pt modelId="{7FE87246-875F-4074-BC5A-913D023C5BD4}" type="pres">
      <dgm:prSet presAssocID="{3064B226-2A4A-4FAE-AE96-AC6F78C933BA}" presName="background" presStyleLbl="node0" presStyleIdx="1" presStyleCnt="2"/>
      <dgm:spPr/>
    </dgm:pt>
    <dgm:pt modelId="{83504790-45C2-47A7-BCA3-7BB375C96A4E}" type="pres">
      <dgm:prSet presAssocID="{3064B226-2A4A-4FAE-AE96-AC6F78C933BA}" presName="text" presStyleLbl="fgAcc0" presStyleIdx="1" presStyleCnt="2">
        <dgm:presLayoutVars>
          <dgm:chPref val="3"/>
        </dgm:presLayoutVars>
      </dgm:prSet>
      <dgm:spPr/>
    </dgm:pt>
    <dgm:pt modelId="{77C4439E-1EEE-4517-BDEA-EF859904BC9E}" type="pres">
      <dgm:prSet presAssocID="{3064B226-2A4A-4FAE-AE96-AC6F78C933BA}" presName="hierChild2" presStyleCnt="0"/>
      <dgm:spPr/>
    </dgm:pt>
  </dgm:ptLst>
  <dgm:cxnLst>
    <dgm:cxn modelId="{F31F2C44-8387-42D2-AFB1-4912765C7323}" type="presOf" srcId="{3064B226-2A4A-4FAE-AE96-AC6F78C933BA}" destId="{83504790-45C2-47A7-BCA3-7BB375C96A4E}" srcOrd="0" destOrd="0" presId="urn:microsoft.com/office/officeart/2005/8/layout/hierarchy1"/>
    <dgm:cxn modelId="{8A358C79-DD7E-40C3-95C8-979CDF9EAA54}" srcId="{509ED787-CD62-486E-A4C0-7A2E2903F4A3}" destId="{F45051C4-DA54-4139-8DC0-F83C0FEB6717}" srcOrd="0" destOrd="0" parTransId="{DE36351C-F4FE-4065-82E5-C41F5230F1EF}" sibTransId="{F089A789-8935-4E26-934C-F34C38896055}"/>
    <dgm:cxn modelId="{107B8098-C93E-40AA-9EE0-0B3F2AE1B8D6}" srcId="{509ED787-CD62-486E-A4C0-7A2E2903F4A3}" destId="{3064B226-2A4A-4FAE-AE96-AC6F78C933BA}" srcOrd="1" destOrd="0" parTransId="{5181A168-8B4B-46F4-9F22-B945E51645B6}" sibTransId="{D7453D5D-D496-47D9-A3B0-F994C0E3C612}"/>
    <dgm:cxn modelId="{EF7CE0B7-FDCB-43E2-84AB-DBA718EE6595}" type="presOf" srcId="{509ED787-CD62-486E-A4C0-7A2E2903F4A3}" destId="{6034BC57-4FBF-4F62-BE1A-3AF6136ABA53}" srcOrd="0" destOrd="0" presId="urn:microsoft.com/office/officeart/2005/8/layout/hierarchy1"/>
    <dgm:cxn modelId="{40EA48D0-F72E-40C6-BDC9-58686C4818FA}" type="presOf" srcId="{F45051C4-DA54-4139-8DC0-F83C0FEB6717}" destId="{2EF6972E-F0BF-4480-9409-5A7F9E590B08}" srcOrd="0" destOrd="0" presId="urn:microsoft.com/office/officeart/2005/8/layout/hierarchy1"/>
    <dgm:cxn modelId="{BEF151A7-ACAF-4B8B-829C-D7F02C08A258}" type="presParOf" srcId="{6034BC57-4FBF-4F62-BE1A-3AF6136ABA53}" destId="{1947FB92-3E13-4BB1-8CB5-F527FD24FE17}" srcOrd="0" destOrd="0" presId="urn:microsoft.com/office/officeart/2005/8/layout/hierarchy1"/>
    <dgm:cxn modelId="{741FEBD3-34CC-4A1C-8856-8874DA22D2CE}" type="presParOf" srcId="{1947FB92-3E13-4BB1-8CB5-F527FD24FE17}" destId="{CFCD59D9-B656-4156-AF7C-75E3B02CB33D}" srcOrd="0" destOrd="0" presId="urn:microsoft.com/office/officeart/2005/8/layout/hierarchy1"/>
    <dgm:cxn modelId="{D8829F14-1011-4724-8892-2CF7B698F51F}" type="presParOf" srcId="{CFCD59D9-B656-4156-AF7C-75E3B02CB33D}" destId="{D839FF53-4F26-45D7-98FE-811940B06687}" srcOrd="0" destOrd="0" presId="urn:microsoft.com/office/officeart/2005/8/layout/hierarchy1"/>
    <dgm:cxn modelId="{4A4156F2-23E8-490F-AEF0-2CD3D6663BB0}" type="presParOf" srcId="{CFCD59D9-B656-4156-AF7C-75E3B02CB33D}" destId="{2EF6972E-F0BF-4480-9409-5A7F9E590B08}" srcOrd="1" destOrd="0" presId="urn:microsoft.com/office/officeart/2005/8/layout/hierarchy1"/>
    <dgm:cxn modelId="{0015BFBB-6F43-486A-A5A1-A05A6DBB6B81}" type="presParOf" srcId="{1947FB92-3E13-4BB1-8CB5-F527FD24FE17}" destId="{F8238B20-A1F1-492A-B653-3C9CD6E9C879}" srcOrd="1" destOrd="0" presId="urn:microsoft.com/office/officeart/2005/8/layout/hierarchy1"/>
    <dgm:cxn modelId="{440A6ADE-70B6-4CD0-908C-8207953F67B6}" type="presParOf" srcId="{6034BC57-4FBF-4F62-BE1A-3AF6136ABA53}" destId="{D599C3B0-98D7-480E-B863-F0CDEFC1109A}" srcOrd="1" destOrd="0" presId="urn:microsoft.com/office/officeart/2005/8/layout/hierarchy1"/>
    <dgm:cxn modelId="{A286DA19-D530-40B3-AE30-3BD0811036BB}" type="presParOf" srcId="{D599C3B0-98D7-480E-B863-F0CDEFC1109A}" destId="{2501838D-8671-417D-99EE-5DAB68D1F89C}" srcOrd="0" destOrd="0" presId="urn:microsoft.com/office/officeart/2005/8/layout/hierarchy1"/>
    <dgm:cxn modelId="{BC6BC09A-0AE2-4D10-99B0-DF0BA183621F}" type="presParOf" srcId="{2501838D-8671-417D-99EE-5DAB68D1F89C}" destId="{7FE87246-875F-4074-BC5A-913D023C5BD4}" srcOrd="0" destOrd="0" presId="urn:microsoft.com/office/officeart/2005/8/layout/hierarchy1"/>
    <dgm:cxn modelId="{7C4FB009-8CC6-48D5-BFBD-E68A40C63FB9}" type="presParOf" srcId="{2501838D-8671-417D-99EE-5DAB68D1F89C}" destId="{83504790-45C2-47A7-BCA3-7BB375C96A4E}" srcOrd="1" destOrd="0" presId="urn:microsoft.com/office/officeart/2005/8/layout/hierarchy1"/>
    <dgm:cxn modelId="{7C25581C-5AD2-41BC-915C-F25505136ED8}" type="presParOf" srcId="{D599C3B0-98D7-480E-B863-F0CDEFC1109A}" destId="{77C4439E-1EEE-4517-BDEA-EF859904BC9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82641E-328E-4726-A5CF-3A57289CFDFA}">
      <dsp:nvSpPr>
        <dsp:cNvPr id="0" name=""/>
        <dsp:cNvSpPr/>
      </dsp:nvSpPr>
      <dsp:spPr>
        <a:xfrm>
          <a:off x="1333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BB5B02-DC4E-441F-A11E-28DAE3471C79}">
      <dsp:nvSpPr>
        <dsp:cNvPr id="0" name=""/>
        <dsp:cNvSpPr/>
      </dsp:nvSpPr>
      <dsp:spPr>
        <a:xfrm>
          <a:off x="521579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500" b="0" i="0" kern="1200"/>
            <a:t>Practice Patience in Prayer: </a:t>
          </a:r>
          <a:endParaRPr lang="en-US" sz="5500" kern="1200"/>
        </a:p>
      </dsp:txBody>
      <dsp:txXfrm>
        <a:off x="608661" y="692298"/>
        <a:ext cx="4508047" cy="2799040"/>
      </dsp:txXfrm>
    </dsp:sp>
    <dsp:sp modelId="{5DBB8A7C-D7C2-4C0C-AAA0-CBC200A7B8FB}">
      <dsp:nvSpPr>
        <dsp:cNvPr id="0" name=""/>
        <dsp:cNvSpPr/>
      </dsp:nvSpPr>
      <dsp:spPr>
        <a:xfrm>
          <a:off x="5724037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BCDC5F-2FD1-4FA5-9BD1-F57F75BEDD1A}">
      <dsp:nvSpPr>
        <dsp:cNvPr id="0" name=""/>
        <dsp:cNvSpPr/>
      </dsp:nvSpPr>
      <dsp:spPr>
        <a:xfrm>
          <a:off x="6244283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500" b="0" i="0" kern="1200"/>
            <a:t>Reflect on Past Experiences:</a:t>
          </a:r>
          <a:endParaRPr lang="en-US" sz="5500" kern="1200"/>
        </a:p>
      </dsp:txBody>
      <dsp:txXfrm>
        <a:off x="6331365" y="692298"/>
        <a:ext cx="4508047" cy="27990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790821-7994-4592-BF65-B860163C8582}">
      <dsp:nvSpPr>
        <dsp:cNvPr id="0" name=""/>
        <dsp:cNvSpPr/>
      </dsp:nvSpPr>
      <dsp:spPr>
        <a:xfrm>
          <a:off x="212335" y="1507711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917794-9DE4-4FFD-A249-E36071A34080}">
      <dsp:nvSpPr>
        <dsp:cNvPr id="0" name=""/>
        <dsp:cNvSpPr/>
      </dsp:nvSpPr>
      <dsp:spPr>
        <a:xfrm>
          <a:off x="492877" y="1788253"/>
          <a:ext cx="774830" cy="7748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E24B2-6A3A-4439-987C-A7352400382C}">
      <dsp:nvSpPr>
        <dsp:cNvPr id="0" name=""/>
        <dsp:cNvSpPr/>
      </dsp:nvSpPr>
      <dsp:spPr>
        <a:xfrm>
          <a:off x="1834517" y="1507711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2133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800" b="0" i="0" kern="1200" dirty="0"/>
            <a:t>Worship in the middle problems</a:t>
          </a:r>
          <a:endParaRPr lang="en-US" sz="4800" kern="1200" dirty="0"/>
        </a:p>
      </dsp:txBody>
      <dsp:txXfrm>
        <a:off x="1834517" y="1507711"/>
        <a:ext cx="3148942" cy="1335915"/>
      </dsp:txXfrm>
    </dsp:sp>
    <dsp:sp modelId="{F1194307-ED9C-44CB-856D-3885991594A1}">
      <dsp:nvSpPr>
        <dsp:cNvPr id="0" name=""/>
        <dsp:cNvSpPr/>
      </dsp:nvSpPr>
      <dsp:spPr>
        <a:xfrm>
          <a:off x="5532139" y="1507711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C565FC-2013-4C8F-A4D3-50C01C4F9D99}">
      <dsp:nvSpPr>
        <dsp:cNvPr id="0" name=""/>
        <dsp:cNvSpPr/>
      </dsp:nvSpPr>
      <dsp:spPr>
        <a:xfrm>
          <a:off x="5812681" y="1788253"/>
          <a:ext cx="774830" cy="7748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4EA58B-6893-4B15-8E10-600A30A3DB66}">
      <dsp:nvSpPr>
        <dsp:cNvPr id="0" name=""/>
        <dsp:cNvSpPr/>
      </dsp:nvSpPr>
      <dsp:spPr>
        <a:xfrm>
          <a:off x="7154322" y="1507711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2667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0" b="0" i="0" kern="1200" dirty="0"/>
            <a:t>Trust in His Plan</a:t>
          </a:r>
          <a:endParaRPr lang="en-US" sz="6000" kern="1200" dirty="0"/>
        </a:p>
      </dsp:txBody>
      <dsp:txXfrm>
        <a:off x="7154322" y="1507711"/>
        <a:ext cx="3148942" cy="13359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39FF53-4F26-45D7-98FE-811940B06687}">
      <dsp:nvSpPr>
        <dsp:cNvPr id="0" name=""/>
        <dsp:cNvSpPr/>
      </dsp:nvSpPr>
      <dsp:spPr>
        <a:xfrm>
          <a:off x="1333" y="110983"/>
          <a:ext cx="4682211" cy="29732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F6972E-F0BF-4480-9409-5A7F9E590B08}">
      <dsp:nvSpPr>
        <dsp:cNvPr id="0" name=""/>
        <dsp:cNvSpPr/>
      </dsp:nvSpPr>
      <dsp:spPr>
        <a:xfrm>
          <a:off x="521579" y="605216"/>
          <a:ext cx="4682211" cy="297320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700" b="0" i="0" kern="1200"/>
            <a:t>Share Your Testimonies:</a:t>
          </a:r>
          <a:endParaRPr lang="en-US" sz="5700" kern="1200"/>
        </a:p>
      </dsp:txBody>
      <dsp:txXfrm>
        <a:off x="608661" y="692298"/>
        <a:ext cx="4508047" cy="2799040"/>
      </dsp:txXfrm>
    </dsp:sp>
    <dsp:sp modelId="{7FE87246-875F-4074-BC5A-913D023C5BD4}">
      <dsp:nvSpPr>
        <dsp:cNvPr id="0" name=""/>
        <dsp:cNvSpPr/>
      </dsp:nvSpPr>
      <dsp:spPr>
        <a:xfrm>
          <a:off x="5724037" y="110983"/>
          <a:ext cx="4682211" cy="29732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504790-45C2-47A7-BCA3-7BB375C96A4E}">
      <dsp:nvSpPr>
        <dsp:cNvPr id="0" name=""/>
        <dsp:cNvSpPr/>
      </dsp:nvSpPr>
      <dsp:spPr>
        <a:xfrm>
          <a:off x="6244283" y="605216"/>
          <a:ext cx="4682211" cy="297320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700" b="0" i="0" kern="1200"/>
            <a:t>Build a Legacy of Trust:</a:t>
          </a:r>
          <a:endParaRPr lang="en-US" sz="5700" kern="1200"/>
        </a:p>
      </dsp:txBody>
      <dsp:txXfrm>
        <a:off x="6331365" y="692298"/>
        <a:ext cx="4508047" cy="2799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524000" y="356317"/>
            <a:ext cx="91440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000"/>
              <a:buFont typeface="Arial"/>
              <a:buNone/>
            </a:pPr>
            <a:r>
              <a:rPr lang="en-GB" b="1" dirty="0">
                <a:latin typeface="Arial"/>
                <a:ea typeface="Arial"/>
                <a:cs typeface="Arial"/>
                <a:sym typeface="Arial"/>
              </a:rPr>
              <a:t>Psalm 22:1-4 ESV</a:t>
            </a:r>
            <a:endParaRPr b="1" dirty="0"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496500" y="1376850"/>
            <a:ext cx="11199000" cy="39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sz="4500" dirty="0"/>
              <a:t>[1</a:t>
            </a:r>
            <a:r>
              <a:rPr lang="en-GB" sz="4500" dirty="0">
                <a:latin typeface="Arial"/>
                <a:ea typeface="Arial"/>
                <a:cs typeface="Arial"/>
                <a:sym typeface="Arial"/>
              </a:rPr>
              <a:t>]  My God, my God, why have you forsaken me? Why are you so far from saving me, from the words of my groaning? [2] O my God, I cry by day, but you do not answer, and by night, but I find no rest. [3] Yet you are holy, enthroned on the praises of Israel. [4] In you our fathers trusted; they trusted, and you delivered them.</a:t>
            </a:r>
            <a:endParaRPr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95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standing on a hill&#10;&#10;AI-generated content may be incorrect.">
            <a:extLst>
              <a:ext uri="{FF2B5EF4-FFF2-40B4-BE49-F238E27FC236}">
                <a16:creationId xmlns:a16="http://schemas.microsoft.com/office/drawing/2014/main" id="{0B1ED961-8A89-9CB2-D8A0-B25233FE50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US" sz="7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When </a:t>
            </a:r>
            <a:r>
              <a:rPr lang="en-US" sz="8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God</a:t>
            </a:r>
            <a:r>
              <a:rPr lang="en-US" sz="7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7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7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Feels Far Away</a:t>
            </a:r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1524000" y="4159404"/>
            <a:ext cx="9144000" cy="1397334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lvl="0" indent="0" algn="ctr">
              <a:buSzPts val="2800"/>
              <a:buNone/>
            </a:pPr>
            <a:r>
              <a:rPr lang="en-GB" sz="3200" b="1" dirty="0">
                <a:solidFill>
                  <a:schemeClr val="tx1"/>
                </a:solidFill>
              </a:rPr>
              <a:t>Psalm 22:1-4 ESV</a:t>
            </a:r>
            <a:endParaRPr lang="en-US" sz="3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lvl="0" indent="0" algn="ctr"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32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Bro. Marlon E. Collado </a:t>
            </a:r>
          </a:p>
        </p:txBody>
      </p:sp>
      <p:sp>
        <p:nvSpPr>
          <p:cNvPr id="2" name="AutoShape 2" descr="sunset evening desert download">
            <a:extLst>
              <a:ext uri="{FF2B5EF4-FFF2-40B4-BE49-F238E27FC236}">
                <a16:creationId xmlns:a16="http://schemas.microsoft.com/office/drawing/2014/main" id="{47787DDE-3CC2-4C6F-9D49-9B4CDADA64D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" name="Rectangle 10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  <a:prstGeom prst="rect">
            <a:avLst/>
          </a:prstGeom>
        </p:spPr>
        <p:txBody>
          <a:bodyPr spcFirstLastPara="1" lIns="91425" tIns="45700" rIns="91425" bIns="45700" anchor="b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b="1" dirty="0"/>
              <a:t>I. The Cry of Abandonment (Psalm 22:1)</a:t>
            </a:r>
          </a:p>
        </p:txBody>
      </p:sp>
      <p:sp>
        <p:nvSpPr>
          <p:cNvPr id="10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endParaRPr lang="en-US" sz="3600" dirty="0"/>
          </a:p>
          <a:p>
            <a:pPr marL="457200" lvl="0" indent="-546100" rtl="0">
              <a:spcBef>
                <a:spcPts val="0"/>
              </a:spcBef>
              <a:spcAft>
                <a:spcPts val="600"/>
              </a:spcAft>
              <a:buSzPts val="5000"/>
              <a:buChar char="•"/>
            </a:pPr>
            <a:r>
              <a:rPr lang="en-US" sz="3600" dirty="0"/>
              <a:t>God, my God, why have you forsaken me?” </a:t>
            </a:r>
          </a:p>
        </p:txBody>
      </p:sp>
      <p:pic>
        <p:nvPicPr>
          <p:cNvPr id="2" name="Picture 1" descr="A person standing on a hill&#10;&#10;AI-generated content may be incorrect.">
            <a:extLst>
              <a:ext uri="{FF2B5EF4-FFF2-40B4-BE49-F238E27FC236}">
                <a16:creationId xmlns:a16="http://schemas.microsoft.com/office/drawing/2014/main" id="{43A1E279-CA5E-6466-D29F-5B0CD1082F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21" r="24059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" name="Rectangle 10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  <a:prstGeom prst="rect">
            <a:avLst/>
          </a:prstGeom>
        </p:spPr>
        <p:txBody>
          <a:bodyPr spcFirstLastPara="1" lIns="91425" tIns="45700" rIns="91425" bIns="45700" anchor="b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GB" sz="5400"/>
              <a:t>Life Application:</a:t>
            </a:r>
          </a:p>
        </p:txBody>
      </p:sp>
      <p:sp>
        <p:nvSpPr>
          <p:cNvPr id="1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228600" lvl="0" indent="-3365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Char char="•"/>
            </a:pPr>
            <a:r>
              <a:rPr lang="en-US" sz="3200" dirty="0"/>
              <a:t>Acknowledge Your Feelings</a:t>
            </a:r>
          </a:p>
          <a:p>
            <a:pPr marL="228600" lvl="0" indent="-33655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500"/>
              <a:buChar char="•"/>
            </a:pPr>
            <a:r>
              <a:rPr lang="en-US" sz="3200" dirty="0"/>
              <a:t>Seek God in Your Pain</a:t>
            </a:r>
          </a:p>
        </p:txBody>
      </p:sp>
      <p:pic>
        <p:nvPicPr>
          <p:cNvPr id="105" name="Picture 104" descr="Close up image of hands applauding">
            <a:extLst>
              <a:ext uri="{FF2B5EF4-FFF2-40B4-BE49-F238E27FC236}">
                <a16:creationId xmlns:a16="http://schemas.microsoft.com/office/drawing/2014/main" id="{0E507C8F-59F4-BDB4-40BC-82F33E0F40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214" r="9833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4" name="Rectangle 11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erson standing on a hill&#10;&#10;AI-generated content may be incorrect.">
            <a:extLst>
              <a:ext uri="{FF2B5EF4-FFF2-40B4-BE49-F238E27FC236}">
                <a16:creationId xmlns:a16="http://schemas.microsoft.com/office/drawing/2014/main" id="{B6A7D812-523F-3E69-B873-08AF90AF9F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75" r="12613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6" name="Rectangle 11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4697361" cy="2397740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b="1" dirty="0"/>
              <a:t>II. The Silence </a:t>
            </a:r>
            <a:br>
              <a:rPr lang="en-US" b="1" dirty="0"/>
            </a:br>
            <a:r>
              <a:rPr lang="en-US" b="1" dirty="0"/>
              <a:t>of God </a:t>
            </a:r>
            <a:br>
              <a:rPr lang="en-US" b="1" dirty="0"/>
            </a:br>
            <a:r>
              <a:rPr lang="en-US" b="1" dirty="0"/>
              <a:t>(Psalm 22:2)</a:t>
            </a:r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838200" y="2434201"/>
            <a:ext cx="4909457" cy="3742762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endParaRPr lang="en-US" sz="3600" dirty="0"/>
          </a:p>
          <a:p>
            <a:pPr marL="228600" lvl="0" indent="-36830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5000"/>
              <a:buChar char="•"/>
            </a:pPr>
            <a:r>
              <a:rPr lang="en-US" sz="3600" dirty="0"/>
              <a:t>I cry out by day, but you do not answer” speaks to the frustration of unanswered prayers.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1" name="Rectangle 1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GB" sz="4000">
                <a:solidFill>
                  <a:srgbClr val="FFFFFF"/>
                </a:solidFill>
              </a:rPr>
              <a:t>Life Application </a:t>
            </a:r>
          </a:p>
        </p:txBody>
      </p:sp>
      <p:graphicFrame>
        <p:nvGraphicFramePr>
          <p:cNvPr id="117" name="Google Shape;115;p18">
            <a:extLst>
              <a:ext uri="{FF2B5EF4-FFF2-40B4-BE49-F238E27FC236}">
                <a16:creationId xmlns:a16="http://schemas.microsoft.com/office/drawing/2014/main" id="{CC7884F0-0EFD-880C-BEE2-667BD24D96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8183275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6" name="Rectangle 12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erson standing on a hill&#10;&#10;AI-generated content may be incorrect.">
            <a:extLst>
              <a:ext uri="{FF2B5EF4-FFF2-40B4-BE49-F238E27FC236}">
                <a16:creationId xmlns:a16="http://schemas.microsoft.com/office/drawing/2014/main" id="{3A3E1F1F-27C2-A539-48F6-31BCDE47A6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75" r="12613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8" name="Rectangle 12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4687529" cy="2800862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b="1" dirty="0" err="1"/>
              <a:t>III.The</a:t>
            </a:r>
            <a:r>
              <a:rPr lang="en-US" b="1" dirty="0"/>
              <a:t> Assurance of God’s Sovereignty (Psalm 22:3)</a:t>
            </a:r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838200" y="2812027"/>
            <a:ext cx="4117258" cy="3364936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3600" dirty="0"/>
          </a:p>
          <a:p>
            <a:pPr marL="228600" lvl="0" indent="-3683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Char char="•"/>
            </a:pPr>
            <a:r>
              <a:rPr lang="en-US" sz="3600" dirty="0"/>
              <a:t>Yet you are enthroned as the Holy One; you are the praise of Israel.”</a:t>
            </a:r>
          </a:p>
          <a:p>
            <a:pPr marL="228600" lvl="0" indent="-508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GB" sz="6000"/>
              <a:t>Life Application</a:t>
            </a:r>
            <a:endParaRPr sz="6000"/>
          </a:p>
        </p:txBody>
      </p:sp>
      <p:graphicFrame>
        <p:nvGraphicFramePr>
          <p:cNvPr id="129" name="Google Shape;127;p20">
            <a:extLst>
              <a:ext uri="{FF2B5EF4-FFF2-40B4-BE49-F238E27FC236}">
                <a16:creationId xmlns:a16="http://schemas.microsoft.com/office/drawing/2014/main" id="{0E3DB286-5005-DD28-1DE9-6EEBDC385E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105905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8" name="Rectangle 13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erson standing on a hill&#10;&#10;AI-generated content may be incorrect.">
            <a:extLst>
              <a:ext uri="{FF2B5EF4-FFF2-40B4-BE49-F238E27FC236}">
                <a16:creationId xmlns:a16="http://schemas.microsoft.com/office/drawing/2014/main" id="{D16714F9-89F3-EBAF-4443-27EA022F4F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75" r="12613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0" name="Rectangle 13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8200" y="365124"/>
            <a:ext cx="4903839" cy="2466565"/>
          </a:xfrm>
          <a:prstGeom prst="rect">
            <a:avLst/>
          </a:prstGeom>
        </p:spPr>
        <p:txBody>
          <a:bodyPr spcFirstLastPara="1" lIns="91425" tIns="45700" rIns="91425" bIns="45700" anchorCtr="0">
            <a:normAutofit fontScale="9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800" b="1" dirty="0"/>
              <a:t>IV. The  Faithfulness </a:t>
            </a:r>
            <a:br>
              <a:rPr lang="en-US" sz="4800" b="1" dirty="0"/>
            </a:br>
            <a:r>
              <a:rPr lang="en-US" sz="4800" b="1" dirty="0"/>
              <a:t>of God </a:t>
            </a:r>
            <a:br>
              <a:rPr lang="en-US" sz="4800" b="1" dirty="0"/>
            </a:br>
            <a:r>
              <a:rPr lang="en-US" sz="4800" b="1" dirty="0"/>
              <a:t>(Psalm 22:4)</a:t>
            </a:r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1"/>
          </p:nvPr>
        </p:nvSpPr>
        <p:spPr>
          <a:xfrm>
            <a:off x="838200" y="2831689"/>
            <a:ext cx="3822189" cy="3345274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endParaRPr lang="en-US" sz="3600" dirty="0"/>
          </a:p>
          <a:p>
            <a:pPr marL="228600" lvl="0" indent="-36830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5000"/>
              <a:buChar char="•"/>
            </a:pPr>
            <a:r>
              <a:rPr lang="en-US" sz="3600" dirty="0"/>
              <a:t>“In you our ancestors put their trust; they trusted and you delivered them.”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5" name="Rectangle 14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GB" sz="4000">
                <a:solidFill>
                  <a:srgbClr val="FFFFFF"/>
                </a:solidFill>
              </a:rPr>
              <a:t>Life Application:</a:t>
            </a:r>
          </a:p>
        </p:txBody>
      </p:sp>
      <p:graphicFrame>
        <p:nvGraphicFramePr>
          <p:cNvPr id="141" name="Google Shape;139;p22">
            <a:extLst>
              <a:ext uri="{FF2B5EF4-FFF2-40B4-BE49-F238E27FC236}">
                <a16:creationId xmlns:a16="http://schemas.microsoft.com/office/drawing/2014/main" id="{BA1F3580-5419-1545-E708-0033167E43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4013124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265</Words>
  <Application>Microsoft Office PowerPoint</Application>
  <PresentationFormat>Widescreen</PresentationFormat>
  <Paragraphs>29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Play</vt:lpstr>
      <vt:lpstr>Arial</vt:lpstr>
      <vt:lpstr>Office Theme</vt:lpstr>
      <vt:lpstr>Psalm 22:1-4 ESV</vt:lpstr>
      <vt:lpstr> When God  Feels Far Away</vt:lpstr>
      <vt:lpstr>I. The Cry of Abandonment (Psalm 22:1)</vt:lpstr>
      <vt:lpstr>Life Application:</vt:lpstr>
      <vt:lpstr>II. The Silence  of God  (Psalm 22:2)</vt:lpstr>
      <vt:lpstr>Life Application </vt:lpstr>
      <vt:lpstr>III.The Assurance of God’s Sovereignty (Psalm 22:3)</vt:lpstr>
      <vt:lpstr>Life Application</vt:lpstr>
      <vt:lpstr>IV. The  Faithfulness  of God  (Psalm 22:4)</vt:lpstr>
      <vt:lpstr>Life Application: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joan ruth lago</cp:lastModifiedBy>
  <cp:revision>25</cp:revision>
  <dcterms:modified xsi:type="dcterms:W3CDTF">2025-11-23T01:11:19Z</dcterms:modified>
</cp:coreProperties>
</file>